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4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68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6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5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2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4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83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8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8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7C1D4-7E2F-D948-8DCA-C929A245CBA7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28DC5-6A54-5D40-9F0C-8E029AAA2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02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Attention Station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05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A PARTNER WILL TIME YOU WHEN YOU ADVANCE TO THE NEXT SLIDE</a:t>
            </a:r>
            <a:endParaRPr lang="en-US" dirty="0"/>
          </a:p>
        </p:txBody>
      </p:sp>
      <p:pic>
        <p:nvPicPr>
          <p:cNvPr id="4" name="Content Placeholder 3" descr="Screen Shot 2013-10-21 at 3.35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14" b="9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1714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35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7" b="86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389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AND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YOUR TIME FOR THE FIRST TEST ON YOUR STATION NOTES</a:t>
            </a:r>
          </a:p>
          <a:p>
            <a:endParaRPr lang="en-US" dirty="0"/>
          </a:p>
          <a:p>
            <a:r>
              <a:rPr lang="en-US" dirty="0" smtClean="0"/>
              <a:t>ADVANCE TO THE NEXT SLIDE WHEN YOU ARE READY TO BEGIN THE NEXT TEST. </a:t>
            </a:r>
          </a:p>
          <a:p>
            <a:pPr lvl="1"/>
            <a:r>
              <a:rPr lang="en-US" dirty="0" smtClean="0"/>
              <a:t> REMEMBER, SAY THE </a:t>
            </a:r>
            <a:r>
              <a:rPr lang="en-US" b="1" dirty="0" smtClean="0"/>
              <a:t>COLOR OF THE TEXT</a:t>
            </a:r>
            <a:r>
              <a:rPr lang="en-US" dirty="0" smtClean="0"/>
              <a:t>, NOT THE WORD IN THE TEXT!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0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3-10-21 at 3.36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7" b="100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766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AND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YOUR SECOND TIME FOR YOUR TEST IN YOUR STATION NOTES.</a:t>
            </a:r>
          </a:p>
          <a:p>
            <a:endParaRPr lang="en-US" dirty="0"/>
          </a:p>
          <a:p>
            <a:r>
              <a:rPr lang="en-US" dirty="0" smtClean="0"/>
              <a:t>WRITE </a:t>
            </a:r>
            <a:r>
              <a:rPr lang="en-US" u="sng" dirty="0" smtClean="0"/>
              <a:t>THREE OR MORE </a:t>
            </a:r>
            <a:r>
              <a:rPr lang="en-US" dirty="0" smtClean="0"/>
              <a:t>SENTENCES TO ANSWER THE QUESTION ON YOUR STATION NOTES “WHICH WAS HARDER: TEST ONE OR TEST TWO? WHY DO YOU THINK IT WAS HARDER?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24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108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Attention Station </vt:lpstr>
      <vt:lpstr> A PARTNER WILL TIME YOU WHEN YOU ADVANCE TO THE NEXT SLIDE</vt:lpstr>
      <vt:lpstr>PowerPoint Presentation</vt:lpstr>
      <vt:lpstr>STOP AND RECORD</vt:lpstr>
      <vt:lpstr>PowerPoint Presentation</vt:lpstr>
      <vt:lpstr>STOP AND RECORD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Attention Station </dc:title>
  <dc:creator>User</dc:creator>
  <cp:lastModifiedBy>User</cp:lastModifiedBy>
  <cp:revision>1</cp:revision>
  <dcterms:created xsi:type="dcterms:W3CDTF">2013-10-21T20:36:24Z</dcterms:created>
  <dcterms:modified xsi:type="dcterms:W3CDTF">2013-10-21T20:42:17Z</dcterms:modified>
</cp:coreProperties>
</file>